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5A012-EA48-4A16-A003-3F7E574520FB}" v="20" dt="2025-01-20T13:00:5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607" autoAdjust="0"/>
  </p:normalViewPr>
  <p:slideViewPr>
    <p:cSldViewPr snapToGrid="0">
      <p:cViewPr varScale="1">
        <p:scale>
          <a:sx n="111" d="100"/>
          <a:sy n="111" d="100"/>
        </p:scale>
        <p:origin x="44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9AF86-636C-486E-A2DE-2820EC6DFD7B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149FD-0019-46DE-85D8-4E7C0907C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40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is </a:t>
            </a:r>
            <a:r>
              <a:rPr lang="nl-NL" dirty="0" err="1"/>
              <a:t>Dommy</a:t>
            </a:r>
            <a:r>
              <a:rPr lang="nl-NL" dirty="0"/>
              <a:t>. </a:t>
            </a:r>
            <a:r>
              <a:rPr lang="nl-NL" dirty="0" err="1"/>
              <a:t>Dommy</a:t>
            </a:r>
            <a:r>
              <a:rPr lang="nl-NL" dirty="0"/>
              <a:t> gaat graag op vakantie om torens te bekijken. Zoals jullie kunnen zien, staat hij al met best veel torens op de foto!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79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zie je een hele grote klok. Er zijn er een heleboel. De klepels alleen al zijn veel groter en zwaarder dan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85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hij aan de touwen trekt, kan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klokken luiden. Dat maakt zo veel geluid, dat de mensen in de stad het beneden kunnen horen!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81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Zo, </a:t>
            </a:r>
            <a:r>
              <a:rPr lang="nl-NL" dirty="0" err="1"/>
              <a:t>Dommy</a:t>
            </a:r>
            <a:r>
              <a:rPr lang="nl-NL" dirty="0"/>
              <a:t> heeft jullie al zijn lievelingsplekjes laten zien. Hij is moe van al het spelen en het traplopen. Gelukkig kent hij ook goeie plekjes om een dutje te doen!</a:t>
            </a:r>
          </a:p>
          <a:p>
            <a:r>
              <a:rPr lang="nl-NL" dirty="0" err="1"/>
              <a:t>Dommy</a:t>
            </a:r>
            <a:r>
              <a:rPr lang="nl-NL" dirty="0"/>
              <a:t> gaat lekker uitrusten. Dan is hij er helemaal klaar voor om jullie volgende week alles in het echt te laten zien. Hij heeft er zin in, tot snel!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85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Maar de allermooiste toren is </a:t>
            </a:r>
            <a:r>
              <a:rPr lang="nl-NL" dirty="0" err="1"/>
              <a:t>Dommy’s</a:t>
            </a:r>
            <a:r>
              <a:rPr lang="nl-NL" dirty="0"/>
              <a:t> grote broer, de Domtoren in Utrecht. Normaal gesproken staat er niks omheen, maar de afgelopen paar jaar was </a:t>
            </a:r>
            <a:r>
              <a:rPr lang="nl-NL" dirty="0" err="1"/>
              <a:t>Dommy’s</a:t>
            </a:r>
            <a:r>
              <a:rPr lang="nl-NL" dirty="0"/>
              <a:t> broer ingepakt in steigers, omdat hij al heel oud is en </a:t>
            </a:r>
            <a:r>
              <a:rPr lang="nl-NL"/>
              <a:t>opgeknapt moest </a:t>
            </a:r>
            <a:r>
              <a:rPr lang="nl-NL" dirty="0"/>
              <a:t>worden.</a:t>
            </a:r>
            <a:br>
              <a:rPr lang="nl-NL" dirty="0"/>
            </a:br>
            <a:r>
              <a:rPr lang="nl-NL" dirty="0"/>
              <a:t>Waaraan kan je zien dat </a:t>
            </a:r>
            <a:r>
              <a:rPr lang="nl-NL" dirty="0" err="1"/>
              <a:t>Dommy</a:t>
            </a:r>
            <a:r>
              <a:rPr lang="nl-NL" dirty="0"/>
              <a:t> en de Domtoren broers zijn? Waarin lijken ze op elkaar? En waarin zijn ze anders?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74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is </a:t>
            </a:r>
            <a:r>
              <a:rPr lang="nl-NL" dirty="0" err="1"/>
              <a:t>Dommy</a:t>
            </a:r>
            <a:r>
              <a:rPr lang="nl-NL" dirty="0"/>
              <a:t> weer, bij de grote deur om de Domtoren in te gaan. </a:t>
            </a:r>
            <a:r>
              <a:rPr lang="nl-NL" dirty="0" err="1"/>
              <a:t>Dommy</a:t>
            </a:r>
            <a:r>
              <a:rPr lang="nl-NL" dirty="0"/>
              <a:t> wil jullie vast wat plekjes laten zien in de Domtoren, voordat jullie binnenkort in het echt komen kijken. Gaan jullie mee naar binnen?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7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zegt: “Welkom in de Domtoren!” Hij kan niet wachten om jullie al zijn favoriete plekjes in de toren in het echt te laten zien. Hier staat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nog beneden, bij de ingang. Zien jullie al die stenen muren om hem heen?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36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staat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eerste stenen trappen. Ze zijn zo hoog dat je hele grote stappen moet nemen!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moet nog flink groeien om later net zo groot te worden als zijn broer.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39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de grote zaal in de Domtoren.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staat hier graag in het licht van de schijnwerpers. Zien jullie hem?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18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gaan nog meer trappen op. Deze zijn heel smal. Volg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maar, die weet de weg!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58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deze ruimte komt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graag om te spelen. Hier lijkt het net alsof hij al op het allerhoogste puntje van de Domtoren staat, maar hij is er nog lang niet hoor!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16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Domtoren kun je ook muziek maken.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Dommy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zal een liedje voor jullie spelen als jullie op bezoek komen.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 de leerkracht: jullie kunnen het liedje van te voren vast oefenen. </a:t>
            </a:r>
            <a: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Wijs: ‘Altijd is Kortjakje ziek’.</a:t>
            </a:r>
          </a:p>
          <a:p>
            <a:pPr rtl="0"/>
            <a:b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 ben klokje Tingeling, Hoor hoe ik mijn liedje zing</a:t>
            </a:r>
          </a:p>
          <a:p>
            <a:pPr rtl="0"/>
            <a: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 hang heel hoog in de toren, Iedereen die kan mij horen </a:t>
            </a:r>
          </a:p>
          <a:p>
            <a:pPr rtl="0"/>
            <a: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 ben klokje Tingeling, Hoor hoe ik mijn liedje zing</a:t>
            </a:r>
          </a:p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49FD-0019-46DE-85D8-4E7C0907C83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6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45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92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1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6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59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41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4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43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40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69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14C9-5DF2-437A-BD84-8A2D8048ABC3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A53B-68A6-4C6C-85AA-EE6CAB32C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62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46948-113D-49D3-B180-C64B1D55D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11B844-D12C-4262-9EE4-7E4C9CF72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gras, toren, groot, oud&#10;&#10;Automatisch gegenereerde beschrijving">
            <a:extLst>
              <a:ext uri="{FF2B5EF4-FFF2-40B4-BE49-F238E27FC236}">
                <a16:creationId xmlns:a16="http://schemas.microsoft.com/office/drawing/2014/main" id="{B52FB944-D51F-400E-A495-23A3B5132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2212">
            <a:off x="452160" y="756992"/>
            <a:ext cx="6870877" cy="5344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 descr="Afbeelding met gebouw, groot, standbeeld, straat&#10;&#10;Automatisch gegenereerde beschrijving">
            <a:extLst>
              <a:ext uri="{FF2B5EF4-FFF2-40B4-BE49-F238E27FC236}">
                <a16:creationId xmlns:a16="http://schemas.microsoft.com/office/drawing/2014/main" id="{AAEE37F6-B21B-4814-A6BD-BACC6BCD75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443">
            <a:off x="4680177" y="388144"/>
            <a:ext cx="7374391" cy="5735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 descr="Afbeelding met gebouw, toren, buiten, klok&#10;&#10;Automatisch gegenereerde beschrijving">
            <a:extLst>
              <a:ext uri="{FF2B5EF4-FFF2-40B4-BE49-F238E27FC236}">
                <a16:creationId xmlns:a16="http://schemas.microsoft.com/office/drawing/2014/main" id="{F0C595CF-D390-406A-BB4D-2CAE0B3428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0"/>
            <a:ext cx="533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Afbeelding 3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F8287E44-B362-2B7B-C4C2-5931F0864F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3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2D403-CD21-4352-9AB9-184D4B37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bouw, oud, zitten, geparkeerd&#10;&#10;Automatisch gegenereerde beschrijving">
            <a:extLst>
              <a:ext uri="{FF2B5EF4-FFF2-40B4-BE49-F238E27FC236}">
                <a16:creationId xmlns:a16="http://schemas.microsoft.com/office/drawing/2014/main" id="{6EE2D236-95C5-49C0-9573-4EC76C170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5" y="-43425"/>
            <a:ext cx="10390909" cy="6901425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80CC9C1A-43C4-DE0D-2571-A1FFFD0A64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81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8A1DC-6AA7-4D31-8923-E29D6474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bouw, binnen, metaal, zitten&#10;&#10;Automatisch gegenereerde beschrijving">
            <a:extLst>
              <a:ext uri="{FF2B5EF4-FFF2-40B4-BE49-F238E27FC236}">
                <a16:creationId xmlns:a16="http://schemas.microsoft.com/office/drawing/2014/main" id="{E2F09203-6C6A-470C-8D7C-F82886694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15130" y="1303278"/>
            <a:ext cx="7761739" cy="5155183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0E6786FB-2DA3-F948-5DC2-968E968652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-1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32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E7327-6CD4-4369-8B23-42C08363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7A850-17D1-4D3E-B59C-D8604646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 descr="Afbeelding met gebouw, baksteen, binnen, levend&#10;&#10;Automatisch gegenereerde beschrijving">
            <a:extLst>
              <a:ext uri="{FF2B5EF4-FFF2-40B4-BE49-F238E27FC236}">
                <a16:creationId xmlns:a16="http://schemas.microsoft.com/office/drawing/2014/main" id="{B21EC784-E39B-468F-9BD6-A0082630A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744" y="10"/>
            <a:ext cx="8668512" cy="6857990"/>
          </a:xfrm>
          <a:prstGeom prst="rect">
            <a:avLst/>
          </a:prstGeom>
        </p:spPr>
      </p:pic>
      <p:pic>
        <p:nvPicPr>
          <p:cNvPr id="6" name="Afbeelding 5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09829ED2-2490-143D-F2C1-0E9A0257F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60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8B1F0373-034E-A5A5-8AD7-58B7452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8A94DC-DB20-401F-9A10-D9B0CFD5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5" name="Tijdelijke aanduiding voor inhoud 4" descr="Afbeelding met gebouw, buiten, voorzijde, foto&#10;&#10;Automatisch gegenereerde beschrijving">
            <a:extLst>
              <a:ext uri="{FF2B5EF4-FFF2-40B4-BE49-F238E27FC236}">
                <a16:creationId xmlns:a16="http://schemas.microsoft.com/office/drawing/2014/main" id="{555D0E5A-66F4-4B5B-8CD1-73B1550DD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84" y="173236"/>
            <a:ext cx="5064522" cy="6511528"/>
          </a:xfr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C1B107-81E9-42F3-851F-AEB7BDA037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68" y="173236"/>
            <a:ext cx="5544148" cy="6511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4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CADD2-4B99-4BF4-91CD-2AD30A1E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ank, buiten, zitten, park&#10;&#10;Automatisch gegenereerde beschrijving">
            <a:extLst>
              <a:ext uri="{FF2B5EF4-FFF2-40B4-BE49-F238E27FC236}">
                <a16:creationId xmlns:a16="http://schemas.microsoft.com/office/drawing/2014/main" id="{DC63D0DD-6C8D-4F9A-B263-17C31715C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70253" y="622348"/>
            <a:ext cx="8451494" cy="5613304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BE23C3C0-47B7-2B41-0EA3-2FE77902EA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81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0519F-9626-4516-BFD9-B0C4BF31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bouw, baksteen, steen, bruin&#10;&#10;Automatisch gegenereerde beschrijving">
            <a:extLst>
              <a:ext uri="{FF2B5EF4-FFF2-40B4-BE49-F238E27FC236}">
                <a16:creationId xmlns:a16="http://schemas.microsoft.com/office/drawing/2014/main" id="{31F2B7E8-4DF8-4500-8254-576B1FF46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08" y="0"/>
            <a:ext cx="10307783" cy="6846215"/>
          </a:xfrm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04C6F015-F527-E877-3642-3AA5EE5014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3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657B2-8462-4DD0-B031-742749A0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bouw, buiten, baksteen, zitten&#10;&#10;Automatisch gegenereerde beschrijving">
            <a:extLst>
              <a:ext uri="{FF2B5EF4-FFF2-40B4-BE49-F238E27FC236}">
                <a16:creationId xmlns:a16="http://schemas.microsoft.com/office/drawing/2014/main" id="{2E277445-419B-4A01-8613-720DEB00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72" y="0"/>
            <a:ext cx="10203656" cy="6973167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89F0F76B-61C2-6E82-CC73-9078FC748D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9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A40-E249-459C-AFC8-A6B3A93E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bouw, binnen, venster, tafel&#10;&#10;Automatisch gegenereerde beschrijving">
            <a:extLst>
              <a:ext uri="{FF2B5EF4-FFF2-40B4-BE49-F238E27FC236}">
                <a16:creationId xmlns:a16="http://schemas.microsoft.com/office/drawing/2014/main" id="{925066EC-4EE9-45B1-82EC-086CBACA8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55" y="0"/>
            <a:ext cx="5656815" cy="8517005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316BBB89-AAC5-6B8E-FED5-6BA103DA5C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71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4BCC9-55C8-42B5-83CD-271BABB9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Afbeelding met gebouw, zitten, baksteen, steen&#10;&#10;Automatisch gegenereerde beschrijving">
            <a:extLst>
              <a:ext uri="{FF2B5EF4-FFF2-40B4-BE49-F238E27FC236}">
                <a16:creationId xmlns:a16="http://schemas.microsoft.com/office/drawing/2014/main" id="{22414875-5FFA-4F03-8595-949157A4C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26533" y="1122288"/>
            <a:ext cx="7738934" cy="5140037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82AC7408-8F47-D326-7900-0D2FF95082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93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839BF-95D5-4687-B7E7-EABC856E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ein, kat, zitten, vasthouden&#10;&#10;Automatisch gegenereerde beschrijving">
            <a:extLst>
              <a:ext uri="{FF2B5EF4-FFF2-40B4-BE49-F238E27FC236}">
                <a16:creationId xmlns:a16="http://schemas.microsoft.com/office/drawing/2014/main" id="{70D74932-4C61-4BA8-BB83-8AC098ADB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05674" y="1306454"/>
            <a:ext cx="7780651" cy="5167744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493E2E21-D092-BC5F-3544-1D54A35A44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9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BED4E-066B-455E-9FB9-30767B8D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innen, tafel, kamer, zitten&#10;&#10;Automatisch gegenereerde beschrijving">
            <a:extLst>
              <a:ext uri="{FF2B5EF4-FFF2-40B4-BE49-F238E27FC236}">
                <a16:creationId xmlns:a16="http://schemas.microsoft.com/office/drawing/2014/main" id="{06721A0F-633D-4931-9462-DC1854CBE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872" y="-3734"/>
            <a:ext cx="8548255" cy="6861734"/>
          </a:xfrm>
          <a:ln>
            <a:solidFill>
              <a:schemeClr val="tx1"/>
            </a:solidFill>
          </a:ln>
        </p:spPr>
      </p:pic>
      <p:pic>
        <p:nvPicPr>
          <p:cNvPr id="3" name="Afbeelding 2" descr="Afbeelding met tekst, tafelgerei, illustratie&#10;&#10;Automatisch gegenereerde beschrijving">
            <a:extLst>
              <a:ext uri="{FF2B5EF4-FFF2-40B4-BE49-F238E27FC236}">
                <a16:creationId xmlns:a16="http://schemas.microsoft.com/office/drawing/2014/main" id="{5EF5B99D-AA5D-BACA-E527-3A5356A8F1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5" y="-3734"/>
            <a:ext cx="18573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94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0bd538-096b-496c-a043-100f567d9754">
      <Terms xmlns="http://schemas.microsoft.com/office/infopath/2007/PartnerControls"/>
    </lcf76f155ced4ddcb4097134ff3c332f>
    <TaxCatchAll xmlns="8c4fa4a2-86f1-477b-8aeb-a6ee5653e7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95CBBB77F2B40A319A859BE076C97" ma:contentTypeVersion="15" ma:contentTypeDescription="Een nieuw document maken." ma:contentTypeScope="" ma:versionID="c4d333669c32bbf324b07653a63083af">
  <xsd:schema xmlns:xsd="http://www.w3.org/2001/XMLSchema" xmlns:xs="http://www.w3.org/2001/XMLSchema" xmlns:p="http://schemas.microsoft.com/office/2006/metadata/properties" xmlns:ns2="0b0bd538-096b-496c-a043-100f567d9754" xmlns:ns3="8c4fa4a2-86f1-477b-8aeb-a6ee5653e7d8" targetNamespace="http://schemas.microsoft.com/office/2006/metadata/properties" ma:root="true" ma:fieldsID="f92d5da5d7797e414d12e92182b6e9d9" ns2:_="" ns3:_="">
    <xsd:import namespace="0b0bd538-096b-496c-a043-100f567d9754"/>
    <xsd:import namespace="8c4fa4a2-86f1-477b-8aeb-a6ee5653e7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bd538-096b-496c-a043-100f567d9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ce70518-8692-49c8-a503-592a81ca81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fa4a2-86f1-477b-8aeb-a6ee5653e7d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e143568-8b33-4cef-b845-35d665fcc854}" ma:internalName="TaxCatchAll" ma:showField="CatchAllData" ma:web="8c4fa4a2-86f1-477b-8aeb-a6ee5653e7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DDAF6-5D9A-493D-ABCC-2DEF95656D17}">
  <ds:schemaRefs>
    <ds:schemaRef ds:uri="http://schemas.microsoft.com/office/2006/metadata/properties"/>
    <ds:schemaRef ds:uri="http://schemas.microsoft.com/office/infopath/2007/PartnerControls"/>
    <ds:schemaRef ds:uri="0b0bd538-096b-496c-a043-100f567d9754"/>
    <ds:schemaRef ds:uri="8c4fa4a2-86f1-477b-8aeb-a6ee5653e7d8"/>
  </ds:schemaRefs>
</ds:datastoreItem>
</file>

<file path=customXml/itemProps2.xml><?xml version="1.0" encoding="utf-8"?>
<ds:datastoreItem xmlns:ds="http://schemas.openxmlformats.org/officeDocument/2006/customXml" ds:itemID="{51027BF9-1FB7-4BD2-A8B1-858E86C49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834325-960B-4564-8C4C-C5EF0CC87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0bd538-096b-496c-a043-100f567d9754"/>
    <ds:schemaRef ds:uri="8c4fa4a2-86f1-477b-8aeb-a6ee5653e7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525</Words>
  <Application>Microsoft Office PowerPoint</Application>
  <PresentationFormat>Breedbeeld</PresentationFormat>
  <Paragraphs>31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Timmer</dc:creator>
  <cp:lastModifiedBy>Mirjam Timmer</cp:lastModifiedBy>
  <cp:revision>8</cp:revision>
  <dcterms:created xsi:type="dcterms:W3CDTF">2020-09-21T13:52:50Z</dcterms:created>
  <dcterms:modified xsi:type="dcterms:W3CDTF">2025-01-20T13:01:00Z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737000.000000000</vt:lpwstr>
  </property>
  <property fmtid="{D5CDD505-2E9C-101B-9397-08002B2CF9AE}" pid="3" name="ContentTypeId">
    <vt:lpwstr>0x01010003E95CBBB77F2B40A319A859BE076C97</vt:lpwstr>
  </property>
</Properties>
</file>